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7556500" cy="10693400"/>
  <p:notesSz cx="6797675" cy="9928225"/>
  <p:embeddedFontLst>
    <p:embeddedFont>
      <p:font typeface="Century Gothic Paneuropean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1.png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21119" y="8331755"/>
            <a:ext cx="6088821" cy="1279422"/>
            <a:chOff x="0" y="0"/>
            <a:chExt cx="2182096" cy="45851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182096" cy="458516"/>
            </a:xfrm>
            <a:custGeom>
              <a:avLst/>
              <a:gdLst/>
              <a:ahLst/>
              <a:cxnLst/>
              <a:rect l="l" t="t" r="r" b="b"/>
              <a:pathLst>
                <a:path w="2182096" h="458516">
                  <a:moveTo>
                    <a:pt x="15258" y="0"/>
                  </a:moveTo>
                  <a:lnTo>
                    <a:pt x="2166838" y="0"/>
                  </a:lnTo>
                  <a:cubicBezTo>
                    <a:pt x="2170885" y="0"/>
                    <a:pt x="2174766" y="1608"/>
                    <a:pt x="2177627" y="4469"/>
                  </a:cubicBezTo>
                  <a:cubicBezTo>
                    <a:pt x="2180488" y="7330"/>
                    <a:pt x="2182096" y="11211"/>
                    <a:pt x="2182096" y="15258"/>
                  </a:cubicBezTo>
                  <a:lnTo>
                    <a:pt x="2182096" y="443258"/>
                  </a:lnTo>
                  <a:cubicBezTo>
                    <a:pt x="2182096" y="447305"/>
                    <a:pt x="2180488" y="451186"/>
                    <a:pt x="2177627" y="454047"/>
                  </a:cubicBezTo>
                  <a:cubicBezTo>
                    <a:pt x="2174766" y="456908"/>
                    <a:pt x="2170885" y="458516"/>
                    <a:pt x="2166838" y="458516"/>
                  </a:cubicBezTo>
                  <a:lnTo>
                    <a:pt x="15258" y="458516"/>
                  </a:lnTo>
                  <a:cubicBezTo>
                    <a:pt x="11211" y="458516"/>
                    <a:pt x="7330" y="456908"/>
                    <a:pt x="4469" y="454047"/>
                  </a:cubicBezTo>
                  <a:cubicBezTo>
                    <a:pt x="1608" y="451186"/>
                    <a:pt x="0" y="447305"/>
                    <a:pt x="0" y="443258"/>
                  </a:cubicBezTo>
                  <a:lnTo>
                    <a:pt x="0" y="15258"/>
                  </a:lnTo>
                  <a:cubicBezTo>
                    <a:pt x="0" y="11211"/>
                    <a:pt x="1608" y="7330"/>
                    <a:pt x="4469" y="4469"/>
                  </a:cubicBezTo>
                  <a:cubicBezTo>
                    <a:pt x="7330" y="1608"/>
                    <a:pt x="11211" y="0"/>
                    <a:pt x="15258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85725"/>
              <a:ext cx="2182096" cy="5442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21119" y="3059752"/>
            <a:ext cx="6071540" cy="5050971"/>
          </a:xfrm>
          <a:custGeom>
            <a:avLst/>
            <a:gdLst/>
            <a:ahLst/>
            <a:cxnLst/>
            <a:rect l="l" t="t" r="r" b="b"/>
            <a:pathLst>
              <a:path w="6071540" h="5050971">
                <a:moveTo>
                  <a:pt x="0" y="0"/>
                </a:moveTo>
                <a:lnTo>
                  <a:pt x="6071540" y="0"/>
                </a:lnTo>
                <a:lnTo>
                  <a:pt x="6071540" y="5050971"/>
                </a:lnTo>
                <a:lnTo>
                  <a:pt x="0" y="505097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315" r="-12315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650060" y="334522"/>
            <a:ext cx="6259880" cy="2341112"/>
            <a:chOff x="0" y="0"/>
            <a:chExt cx="2243400" cy="83900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243399" cy="839002"/>
            </a:xfrm>
            <a:custGeom>
              <a:avLst/>
              <a:gdLst/>
              <a:ahLst/>
              <a:cxnLst/>
              <a:rect l="l" t="t" r="r" b="b"/>
              <a:pathLst>
                <a:path w="2243399" h="839002">
                  <a:moveTo>
                    <a:pt x="14841" y="0"/>
                  </a:moveTo>
                  <a:lnTo>
                    <a:pt x="2228559" y="0"/>
                  </a:lnTo>
                  <a:cubicBezTo>
                    <a:pt x="2236755" y="0"/>
                    <a:pt x="2243399" y="6645"/>
                    <a:pt x="2243399" y="14841"/>
                  </a:cubicBezTo>
                  <a:lnTo>
                    <a:pt x="2243399" y="824161"/>
                  </a:lnTo>
                  <a:cubicBezTo>
                    <a:pt x="2243399" y="828097"/>
                    <a:pt x="2241836" y="831872"/>
                    <a:pt x="2239053" y="834655"/>
                  </a:cubicBezTo>
                  <a:cubicBezTo>
                    <a:pt x="2236270" y="837438"/>
                    <a:pt x="2232495" y="839002"/>
                    <a:pt x="2228559" y="839002"/>
                  </a:cubicBezTo>
                  <a:lnTo>
                    <a:pt x="14841" y="839002"/>
                  </a:lnTo>
                  <a:cubicBezTo>
                    <a:pt x="6645" y="839002"/>
                    <a:pt x="0" y="832357"/>
                    <a:pt x="0" y="824161"/>
                  </a:cubicBezTo>
                  <a:lnTo>
                    <a:pt x="0" y="14841"/>
                  </a:lnTo>
                  <a:cubicBezTo>
                    <a:pt x="0" y="6645"/>
                    <a:pt x="6645" y="0"/>
                    <a:pt x="14841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85725"/>
              <a:ext cx="2243400" cy="9247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53243" y="403265"/>
            <a:ext cx="7100270" cy="2024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19"/>
              </a:lnSpc>
            </a:pPr>
            <a:r>
              <a:rPr lang="en-US" sz="57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Reception Social Story 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01378" y="8672698"/>
            <a:ext cx="6804000" cy="5308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9"/>
              </a:lnSpc>
              <a:spcBef>
                <a:spcPct val="0"/>
              </a:spcBef>
            </a:pPr>
            <a:r>
              <a:rPr lang="en-US" sz="30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Name: _____________________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4793" y="329992"/>
            <a:ext cx="7644793" cy="9921965"/>
          </a:xfrm>
          <a:custGeom>
            <a:avLst/>
            <a:gdLst/>
            <a:ahLst/>
            <a:cxnLst/>
            <a:rect l="l" t="t" r="r" b="b"/>
            <a:pathLst>
              <a:path w="7644793" h="9921965">
                <a:moveTo>
                  <a:pt x="0" y="0"/>
                </a:moveTo>
                <a:lnTo>
                  <a:pt x="7644793" y="0"/>
                </a:lnTo>
                <a:lnTo>
                  <a:pt x="7644793" y="9921965"/>
                </a:lnTo>
                <a:lnTo>
                  <a:pt x="0" y="992196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13341" y="153243"/>
            <a:ext cx="5333317" cy="2604459"/>
          </a:xfrm>
          <a:custGeom>
            <a:avLst/>
            <a:gdLst/>
            <a:ahLst/>
            <a:cxnLst/>
            <a:rect l="l" t="t" r="r" b="b"/>
            <a:pathLst>
              <a:path w="5333317" h="2604459">
                <a:moveTo>
                  <a:pt x="0" y="0"/>
                </a:moveTo>
                <a:lnTo>
                  <a:pt x="5333318" y="0"/>
                </a:lnTo>
                <a:lnTo>
                  <a:pt x="5333318" y="2604459"/>
                </a:lnTo>
                <a:lnTo>
                  <a:pt x="0" y="26044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907" r="-3446" b="-529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20115" y="2859041"/>
            <a:ext cx="3309051" cy="2486959"/>
          </a:xfrm>
          <a:custGeom>
            <a:avLst/>
            <a:gdLst/>
            <a:ahLst/>
            <a:cxnLst/>
            <a:rect l="l" t="t" r="r" b="b"/>
            <a:pathLst>
              <a:path w="3309051" h="2486959">
                <a:moveTo>
                  <a:pt x="0" y="0"/>
                </a:moveTo>
                <a:lnTo>
                  <a:pt x="3309052" y="0"/>
                </a:lnTo>
                <a:lnTo>
                  <a:pt x="3309052" y="2486959"/>
                </a:lnTo>
                <a:lnTo>
                  <a:pt x="0" y="24869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320115" y="5785420"/>
            <a:ext cx="3309051" cy="4150580"/>
          </a:xfrm>
          <a:custGeom>
            <a:avLst/>
            <a:gdLst/>
            <a:ahLst/>
            <a:cxnLst/>
            <a:rect l="l" t="t" r="r" b="b"/>
            <a:pathLst>
              <a:path w="3309051" h="4150580">
                <a:moveTo>
                  <a:pt x="0" y="0"/>
                </a:moveTo>
                <a:lnTo>
                  <a:pt x="3309052" y="0"/>
                </a:lnTo>
                <a:lnTo>
                  <a:pt x="3309052" y="4150580"/>
                </a:lnTo>
                <a:lnTo>
                  <a:pt x="0" y="41505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77" t="-6079" r="-1977" b="-41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3780000" y="2859041"/>
            <a:ext cx="3413121" cy="3937237"/>
          </a:xfrm>
          <a:custGeom>
            <a:avLst/>
            <a:gdLst/>
            <a:ahLst/>
            <a:cxnLst/>
            <a:rect l="l" t="t" r="r" b="b"/>
            <a:pathLst>
              <a:path w="3413121" h="3937237">
                <a:moveTo>
                  <a:pt x="0" y="0"/>
                </a:moveTo>
                <a:lnTo>
                  <a:pt x="3413121" y="0"/>
                </a:lnTo>
                <a:lnTo>
                  <a:pt x="3413121" y="3937237"/>
                </a:lnTo>
                <a:lnTo>
                  <a:pt x="0" y="393723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140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3780000" y="7414326"/>
            <a:ext cx="3413121" cy="2540406"/>
          </a:xfrm>
          <a:custGeom>
            <a:avLst/>
            <a:gdLst/>
            <a:ahLst/>
            <a:cxnLst/>
            <a:rect l="l" t="t" r="r" b="b"/>
            <a:pathLst>
              <a:path w="3413121" h="2540406">
                <a:moveTo>
                  <a:pt x="0" y="0"/>
                </a:moveTo>
                <a:lnTo>
                  <a:pt x="3413121" y="0"/>
                </a:lnTo>
                <a:lnTo>
                  <a:pt x="3413121" y="2540406"/>
                </a:lnTo>
                <a:lnTo>
                  <a:pt x="0" y="254040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41001" b="-3235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544120" y="5375197"/>
            <a:ext cx="2839402" cy="381026"/>
            <a:chOff x="0" y="0"/>
            <a:chExt cx="1017578" cy="13655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17578" cy="136551"/>
            </a:xfrm>
            <a:custGeom>
              <a:avLst/>
              <a:gdLst/>
              <a:ahLst/>
              <a:cxnLst/>
              <a:rect l="l" t="t" r="r" b="b"/>
              <a:pathLst>
                <a:path w="1017578" h="136551">
                  <a:moveTo>
                    <a:pt x="32719" y="0"/>
                  </a:moveTo>
                  <a:lnTo>
                    <a:pt x="984858" y="0"/>
                  </a:lnTo>
                  <a:cubicBezTo>
                    <a:pt x="1002929" y="0"/>
                    <a:pt x="1017578" y="14649"/>
                    <a:pt x="1017578" y="32719"/>
                  </a:cubicBezTo>
                  <a:lnTo>
                    <a:pt x="1017578" y="103832"/>
                  </a:lnTo>
                  <a:cubicBezTo>
                    <a:pt x="1017578" y="121902"/>
                    <a:pt x="1002929" y="136551"/>
                    <a:pt x="984858" y="136551"/>
                  </a:cubicBezTo>
                  <a:lnTo>
                    <a:pt x="32719" y="136551"/>
                  </a:lnTo>
                  <a:cubicBezTo>
                    <a:pt x="14649" y="136551"/>
                    <a:pt x="0" y="121902"/>
                    <a:pt x="0" y="103832"/>
                  </a:cubicBezTo>
                  <a:lnTo>
                    <a:pt x="0" y="32719"/>
                  </a:lnTo>
                  <a:cubicBezTo>
                    <a:pt x="0" y="14649"/>
                    <a:pt x="14649" y="0"/>
                    <a:pt x="32719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85725"/>
              <a:ext cx="1017578" cy="222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65760" y="5327572"/>
            <a:ext cx="2817763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79"/>
              </a:lnSpc>
              <a:spcBef>
                <a:spcPct val="0"/>
              </a:spcBef>
            </a:pPr>
            <a:r>
              <a:rPr lang="en-US" sz="2199" u="none" strike="noStrike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Construction Corner 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4147681" y="10069032"/>
            <a:ext cx="2839402" cy="381026"/>
            <a:chOff x="0" y="0"/>
            <a:chExt cx="1017578" cy="13655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17578" cy="136551"/>
            </a:xfrm>
            <a:custGeom>
              <a:avLst/>
              <a:gdLst/>
              <a:ahLst/>
              <a:cxnLst/>
              <a:rect l="l" t="t" r="r" b="b"/>
              <a:pathLst>
                <a:path w="1017578" h="136551">
                  <a:moveTo>
                    <a:pt x="32719" y="0"/>
                  </a:moveTo>
                  <a:lnTo>
                    <a:pt x="984858" y="0"/>
                  </a:lnTo>
                  <a:cubicBezTo>
                    <a:pt x="1002929" y="0"/>
                    <a:pt x="1017578" y="14649"/>
                    <a:pt x="1017578" y="32719"/>
                  </a:cubicBezTo>
                  <a:lnTo>
                    <a:pt x="1017578" y="103832"/>
                  </a:lnTo>
                  <a:cubicBezTo>
                    <a:pt x="1017578" y="121902"/>
                    <a:pt x="1002929" y="136551"/>
                    <a:pt x="984858" y="136551"/>
                  </a:cubicBezTo>
                  <a:lnTo>
                    <a:pt x="32719" y="136551"/>
                  </a:lnTo>
                  <a:cubicBezTo>
                    <a:pt x="14649" y="136551"/>
                    <a:pt x="0" y="121902"/>
                    <a:pt x="0" y="103832"/>
                  </a:cubicBezTo>
                  <a:lnTo>
                    <a:pt x="0" y="32719"/>
                  </a:lnTo>
                  <a:cubicBezTo>
                    <a:pt x="0" y="14649"/>
                    <a:pt x="14649" y="0"/>
                    <a:pt x="32719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85725"/>
              <a:ext cx="1017578" cy="222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606994" y="10062545"/>
            <a:ext cx="1839664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Calm Corner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544120" y="10040775"/>
            <a:ext cx="2839402" cy="381026"/>
            <a:chOff x="0" y="0"/>
            <a:chExt cx="1017578" cy="13655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017578" cy="136551"/>
            </a:xfrm>
            <a:custGeom>
              <a:avLst/>
              <a:gdLst/>
              <a:ahLst/>
              <a:cxnLst/>
              <a:rect l="l" t="t" r="r" b="b"/>
              <a:pathLst>
                <a:path w="1017578" h="136551">
                  <a:moveTo>
                    <a:pt x="32719" y="0"/>
                  </a:moveTo>
                  <a:lnTo>
                    <a:pt x="984858" y="0"/>
                  </a:lnTo>
                  <a:cubicBezTo>
                    <a:pt x="1002929" y="0"/>
                    <a:pt x="1017578" y="14649"/>
                    <a:pt x="1017578" y="32719"/>
                  </a:cubicBezTo>
                  <a:lnTo>
                    <a:pt x="1017578" y="103832"/>
                  </a:lnTo>
                  <a:cubicBezTo>
                    <a:pt x="1017578" y="121902"/>
                    <a:pt x="1002929" y="136551"/>
                    <a:pt x="984858" y="136551"/>
                  </a:cubicBezTo>
                  <a:lnTo>
                    <a:pt x="32719" y="136551"/>
                  </a:lnTo>
                  <a:cubicBezTo>
                    <a:pt x="14649" y="136551"/>
                    <a:pt x="0" y="121902"/>
                    <a:pt x="0" y="103832"/>
                  </a:cubicBezTo>
                  <a:lnTo>
                    <a:pt x="0" y="32719"/>
                  </a:lnTo>
                  <a:cubicBezTo>
                    <a:pt x="0" y="14649"/>
                    <a:pt x="14649" y="0"/>
                    <a:pt x="32719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85725"/>
              <a:ext cx="1017578" cy="222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992599" y="10016341"/>
            <a:ext cx="1964085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Reading Area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4107125" y="6901053"/>
            <a:ext cx="2839402" cy="381026"/>
            <a:chOff x="0" y="0"/>
            <a:chExt cx="1017578" cy="13655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17578" cy="136551"/>
            </a:xfrm>
            <a:custGeom>
              <a:avLst/>
              <a:gdLst/>
              <a:ahLst/>
              <a:cxnLst/>
              <a:rect l="l" t="t" r="r" b="b"/>
              <a:pathLst>
                <a:path w="1017578" h="136551">
                  <a:moveTo>
                    <a:pt x="32719" y="0"/>
                  </a:moveTo>
                  <a:lnTo>
                    <a:pt x="984858" y="0"/>
                  </a:lnTo>
                  <a:cubicBezTo>
                    <a:pt x="1002929" y="0"/>
                    <a:pt x="1017578" y="14649"/>
                    <a:pt x="1017578" y="32719"/>
                  </a:cubicBezTo>
                  <a:lnTo>
                    <a:pt x="1017578" y="103832"/>
                  </a:lnTo>
                  <a:cubicBezTo>
                    <a:pt x="1017578" y="121902"/>
                    <a:pt x="1002929" y="136551"/>
                    <a:pt x="984858" y="136551"/>
                  </a:cubicBezTo>
                  <a:lnTo>
                    <a:pt x="32719" y="136551"/>
                  </a:lnTo>
                  <a:cubicBezTo>
                    <a:pt x="14649" y="136551"/>
                    <a:pt x="0" y="121902"/>
                    <a:pt x="0" y="103832"/>
                  </a:cubicBezTo>
                  <a:lnTo>
                    <a:pt x="0" y="32719"/>
                  </a:lnTo>
                  <a:cubicBezTo>
                    <a:pt x="0" y="14649"/>
                    <a:pt x="14649" y="0"/>
                    <a:pt x="32719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85725"/>
              <a:ext cx="1017578" cy="222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606994" y="6858270"/>
            <a:ext cx="1920776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Home Corner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83476" y="2879573"/>
            <a:ext cx="2748889" cy="3363987"/>
          </a:xfrm>
          <a:custGeom>
            <a:avLst/>
            <a:gdLst/>
            <a:ahLst/>
            <a:cxnLst/>
            <a:rect l="l" t="t" r="r" b="b"/>
            <a:pathLst>
              <a:path w="2748889" h="3363987">
                <a:moveTo>
                  <a:pt x="0" y="0"/>
                </a:moveTo>
                <a:lnTo>
                  <a:pt x="2748889" y="0"/>
                </a:lnTo>
                <a:lnTo>
                  <a:pt x="2748889" y="3363988"/>
                </a:lnTo>
                <a:lnTo>
                  <a:pt x="0" y="33639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8" t="-5341" r="-218" b="-2649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261741" y="2879573"/>
            <a:ext cx="4145016" cy="2547748"/>
          </a:xfrm>
          <a:custGeom>
            <a:avLst/>
            <a:gdLst/>
            <a:ahLst/>
            <a:cxnLst/>
            <a:rect l="l" t="t" r="r" b="b"/>
            <a:pathLst>
              <a:path w="4145016" h="2547748">
                <a:moveTo>
                  <a:pt x="0" y="0"/>
                </a:moveTo>
                <a:lnTo>
                  <a:pt x="4145016" y="0"/>
                </a:lnTo>
                <a:lnTo>
                  <a:pt x="4145016" y="2547749"/>
                </a:lnTo>
                <a:lnTo>
                  <a:pt x="0" y="25477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987" t="-18111" r="-1987" b="-902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13341" y="153243"/>
            <a:ext cx="5333317" cy="2604459"/>
          </a:xfrm>
          <a:custGeom>
            <a:avLst/>
            <a:gdLst/>
            <a:ahLst/>
            <a:cxnLst/>
            <a:rect l="l" t="t" r="r" b="b"/>
            <a:pathLst>
              <a:path w="5333317" h="2604459">
                <a:moveTo>
                  <a:pt x="0" y="0"/>
                </a:moveTo>
                <a:lnTo>
                  <a:pt x="5333318" y="0"/>
                </a:lnTo>
                <a:lnTo>
                  <a:pt x="5333318" y="2604459"/>
                </a:lnTo>
                <a:lnTo>
                  <a:pt x="0" y="26044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9907" r="-3446" b="-5291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383476" y="6887827"/>
            <a:ext cx="2748889" cy="2888458"/>
          </a:xfrm>
          <a:custGeom>
            <a:avLst/>
            <a:gdLst/>
            <a:ahLst/>
            <a:cxnLst/>
            <a:rect l="l" t="t" r="r" b="b"/>
            <a:pathLst>
              <a:path w="2748889" h="2888458">
                <a:moveTo>
                  <a:pt x="0" y="0"/>
                </a:moveTo>
                <a:lnTo>
                  <a:pt x="2748889" y="0"/>
                </a:lnTo>
                <a:lnTo>
                  <a:pt x="2748889" y="2888458"/>
                </a:lnTo>
                <a:lnTo>
                  <a:pt x="0" y="28884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5950" r="-25950" b="-5529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22339" y="6375181"/>
            <a:ext cx="2710026" cy="396665"/>
            <a:chOff x="0" y="0"/>
            <a:chExt cx="971212" cy="14215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971212" cy="142156"/>
            </a:xfrm>
            <a:custGeom>
              <a:avLst/>
              <a:gdLst/>
              <a:ahLst/>
              <a:cxnLst/>
              <a:rect l="l" t="t" r="r" b="b"/>
              <a:pathLst>
                <a:path w="971212" h="142156">
                  <a:moveTo>
                    <a:pt x="34281" y="0"/>
                  </a:moveTo>
                  <a:lnTo>
                    <a:pt x="936931" y="0"/>
                  </a:lnTo>
                  <a:cubicBezTo>
                    <a:pt x="955864" y="0"/>
                    <a:pt x="971212" y="15348"/>
                    <a:pt x="971212" y="34281"/>
                  </a:cubicBezTo>
                  <a:lnTo>
                    <a:pt x="971212" y="107874"/>
                  </a:lnTo>
                  <a:cubicBezTo>
                    <a:pt x="971212" y="126807"/>
                    <a:pt x="955864" y="142156"/>
                    <a:pt x="936931" y="142156"/>
                  </a:cubicBezTo>
                  <a:lnTo>
                    <a:pt x="34281" y="142156"/>
                  </a:lnTo>
                  <a:cubicBezTo>
                    <a:pt x="15348" y="142156"/>
                    <a:pt x="0" y="126807"/>
                    <a:pt x="0" y="107874"/>
                  </a:cubicBezTo>
                  <a:lnTo>
                    <a:pt x="0" y="34281"/>
                  </a:lnTo>
                  <a:cubicBezTo>
                    <a:pt x="0" y="15348"/>
                    <a:pt x="15348" y="0"/>
                    <a:pt x="34281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85725"/>
              <a:ext cx="971212" cy="2278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3261741" y="6033441"/>
            <a:ext cx="4145016" cy="3902559"/>
          </a:xfrm>
          <a:custGeom>
            <a:avLst/>
            <a:gdLst/>
            <a:ahLst/>
            <a:cxnLst/>
            <a:rect l="l" t="t" r="r" b="b"/>
            <a:pathLst>
              <a:path w="4145016" h="3902559">
                <a:moveTo>
                  <a:pt x="0" y="0"/>
                </a:moveTo>
                <a:lnTo>
                  <a:pt x="4145016" y="0"/>
                </a:lnTo>
                <a:lnTo>
                  <a:pt x="4145016" y="3902559"/>
                </a:lnTo>
                <a:lnTo>
                  <a:pt x="0" y="39025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023" b="-3023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0" name="Group 10"/>
          <p:cNvGrpSpPr/>
          <p:nvPr/>
        </p:nvGrpSpPr>
        <p:grpSpPr>
          <a:xfrm>
            <a:off x="383476" y="9936000"/>
            <a:ext cx="2710026" cy="510965"/>
            <a:chOff x="0" y="0"/>
            <a:chExt cx="971212" cy="18311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971212" cy="183118"/>
            </a:xfrm>
            <a:custGeom>
              <a:avLst/>
              <a:gdLst/>
              <a:ahLst/>
              <a:cxnLst/>
              <a:rect l="l" t="t" r="r" b="b"/>
              <a:pathLst>
                <a:path w="971212" h="183118">
                  <a:moveTo>
                    <a:pt x="34281" y="0"/>
                  </a:moveTo>
                  <a:lnTo>
                    <a:pt x="936931" y="0"/>
                  </a:lnTo>
                  <a:cubicBezTo>
                    <a:pt x="955864" y="0"/>
                    <a:pt x="971212" y="15348"/>
                    <a:pt x="971212" y="34281"/>
                  </a:cubicBezTo>
                  <a:lnTo>
                    <a:pt x="971212" y="148837"/>
                  </a:lnTo>
                  <a:cubicBezTo>
                    <a:pt x="971212" y="167770"/>
                    <a:pt x="955864" y="183118"/>
                    <a:pt x="936931" y="183118"/>
                  </a:cubicBezTo>
                  <a:lnTo>
                    <a:pt x="34281" y="183118"/>
                  </a:lnTo>
                  <a:cubicBezTo>
                    <a:pt x="15348" y="183118"/>
                    <a:pt x="0" y="167770"/>
                    <a:pt x="0" y="148837"/>
                  </a:cubicBezTo>
                  <a:lnTo>
                    <a:pt x="0" y="34281"/>
                  </a:lnTo>
                  <a:cubicBezTo>
                    <a:pt x="0" y="15348"/>
                    <a:pt x="15348" y="0"/>
                    <a:pt x="34281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85725"/>
              <a:ext cx="971212" cy="2688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756000" y="9955050"/>
            <a:ext cx="2114550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Phonics Station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16400" y="6327556"/>
            <a:ext cx="1193750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Art Area 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3261741" y="5551147"/>
            <a:ext cx="4145016" cy="385763"/>
            <a:chOff x="0" y="0"/>
            <a:chExt cx="1485480" cy="138249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485480" cy="138249"/>
            </a:xfrm>
            <a:custGeom>
              <a:avLst/>
              <a:gdLst/>
              <a:ahLst/>
              <a:cxnLst/>
              <a:rect l="l" t="t" r="r" b="b"/>
              <a:pathLst>
                <a:path w="1485480" h="138249">
                  <a:moveTo>
                    <a:pt x="22413" y="0"/>
                  </a:moveTo>
                  <a:lnTo>
                    <a:pt x="1463067" y="0"/>
                  </a:lnTo>
                  <a:cubicBezTo>
                    <a:pt x="1475445" y="0"/>
                    <a:pt x="1485480" y="10035"/>
                    <a:pt x="1485480" y="22413"/>
                  </a:cubicBezTo>
                  <a:lnTo>
                    <a:pt x="1485480" y="115836"/>
                  </a:lnTo>
                  <a:cubicBezTo>
                    <a:pt x="1485480" y="128214"/>
                    <a:pt x="1475445" y="138249"/>
                    <a:pt x="1463067" y="138249"/>
                  </a:cubicBezTo>
                  <a:lnTo>
                    <a:pt x="22413" y="138249"/>
                  </a:lnTo>
                  <a:cubicBezTo>
                    <a:pt x="10035" y="138249"/>
                    <a:pt x="0" y="128214"/>
                    <a:pt x="0" y="115836"/>
                  </a:cubicBezTo>
                  <a:lnTo>
                    <a:pt x="0" y="22413"/>
                  </a:lnTo>
                  <a:cubicBezTo>
                    <a:pt x="0" y="10035"/>
                    <a:pt x="10035" y="0"/>
                    <a:pt x="22413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85725"/>
              <a:ext cx="1485480" cy="2239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197053" y="5571267"/>
            <a:ext cx="4274392" cy="3074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80"/>
              </a:lnSpc>
              <a:spcBef>
                <a:spcPct val="0"/>
              </a:spcBef>
            </a:pPr>
            <a:r>
              <a:rPr lang="en-US" sz="1771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Coat peg area and book bag boxes </a:t>
            </a:r>
          </a:p>
        </p:txBody>
      </p:sp>
      <p:grpSp>
        <p:nvGrpSpPr>
          <p:cNvPr id="19" name="Group 19"/>
          <p:cNvGrpSpPr/>
          <p:nvPr/>
        </p:nvGrpSpPr>
        <p:grpSpPr>
          <a:xfrm>
            <a:off x="3979236" y="9971665"/>
            <a:ext cx="2710026" cy="396665"/>
            <a:chOff x="0" y="0"/>
            <a:chExt cx="971212" cy="14215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71212" cy="142156"/>
            </a:xfrm>
            <a:custGeom>
              <a:avLst/>
              <a:gdLst/>
              <a:ahLst/>
              <a:cxnLst/>
              <a:rect l="l" t="t" r="r" b="b"/>
              <a:pathLst>
                <a:path w="971212" h="142156">
                  <a:moveTo>
                    <a:pt x="34281" y="0"/>
                  </a:moveTo>
                  <a:lnTo>
                    <a:pt x="936931" y="0"/>
                  </a:lnTo>
                  <a:cubicBezTo>
                    <a:pt x="955864" y="0"/>
                    <a:pt x="971212" y="15348"/>
                    <a:pt x="971212" y="34281"/>
                  </a:cubicBezTo>
                  <a:lnTo>
                    <a:pt x="971212" y="107874"/>
                  </a:lnTo>
                  <a:cubicBezTo>
                    <a:pt x="971212" y="126807"/>
                    <a:pt x="955864" y="142156"/>
                    <a:pt x="936931" y="142156"/>
                  </a:cubicBezTo>
                  <a:lnTo>
                    <a:pt x="34281" y="142156"/>
                  </a:lnTo>
                  <a:cubicBezTo>
                    <a:pt x="15348" y="142156"/>
                    <a:pt x="0" y="126807"/>
                    <a:pt x="0" y="107874"/>
                  </a:cubicBezTo>
                  <a:lnTo>
                    <a:pt x="0" y="34281"/>
                  </a:lnTo>
                  <a:cubicBezTo>
                    <a:pt x="0" y="15348"/>
                    <a:pt x="15348" y="0"/>
                    <a:pt x="34281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85725"/>
              <a:ext cx="971212" cy="22788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4477067" y="9945525"/>
            <a:ext cx="1969591" cy="382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  <a:spcBef>
                <a:spcPct val="0"/>
              </a:spcBef>
            </a:pPr>
            <a:r>
              <a:rPr lang="en-US" sz="21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Outdoor Area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3243" y="263945"/>
            <a:ext cx="7253514" cy="1969704"/>
          </a:xfrm>
          <a:custGeom>
            <a:avLst/>
            <a:gdLst/>
            <a:ahLst/>
            <a:cxnLst/>
            <a:rect l="l" t="t" r="r" b="b"/>
            <a:pathLst>
              <a:path w="7253514" h="1969704">
                <a:moveTo>
                  <a:pt x="0" y="0"/>
                </a:moveTo>
                <a:lnTo>
                  <a:pt x="7253514" y="0"/>
                </a:lnTo>
                <a:lnTo>
                  <a:pt x="7253514" y="1969705"/>
                </a:lnTo>
                <a:lnTo>
                  <a:pt x="0" y="19697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430767" y="6309393"/>
            <a:ext cx="6730146" cy="3730711"/>
            <a:chOff x="0" y="0"/>
            <a:chExt cx="2411933" cy="13370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411933" cy="1337003"/>
            </a:xfrm>
            <a:custGeom>
              <a:avLst/>
              <a:gdLst/>
              <a:ahLst/>
              <a:cxnLst/>
              <a:rect l="l" t="t" r="r" b="b"/>
              <a:pathLst>
                <a:path w="2411933" h="1337003">
                  <a:moveTo>
                    <a:pt x="13804" y="0"/>
                  </a:moveTo>
                  <a:lnTo>
                    <a:pt x="2398129" y="0"/>
                  </a:lnTo>
                  <a:cubicBezTo>
                    <a:pt x="2401790" y="0"/>
                    <a:pt x="2405301" y="1454"/>
                    <a:pt x="2407889" y="4043"/>
                  </a:cubicBezTo>
                  <a:cubicBezTo>
                    <a:pt x="2410478" y="6632"/>
                    <a:pt x="2411933" y="10143"/>
                    <a:pt x="2411933" y="13804"/>
                  </a:cubicBezTo>
                  <a:lnTo>
                    <a:pt x="2411933" y="1323199"/>
                  </a:lnTo>
                  <a:cubicBezTo>
                    <a:pt x="2411933" y="1330822"/>
                    <a:pt x="2405752" y="1337003"/>
                    <a:pt x="2398129" y="1337003"/>
                  </a:cubicBezTo>
                  <a:lnTo>
                    <a:pt x="13804" y="1337003"/>
                  </a:lnTo>
                  <a:cubicBezTo>
                    <a:pt x="10143" y="1337003"/>
                    <a:pt x="6632" y="1335548"/>
                    <a:pt x="4043" y="1332960"/>
                  </a:cubicBezTo>
                  <a:cubicBezTo>
                    <a:pt x="1454" y="1330371"/>
                    <a:pt x="0" y="1326860"/>
                    <a:pt x="0" y="1323199"/>
                  </a:cubicBezTo>
                  <a:lnTo>
                    <a:pt x="0" y="13804"/>
                  </a:lnTo>
                  <a:cubicBezTo>
                    <a:pt x="0" y="10143"/>
                    <a:pt x="1454" y="6632"/>
                    <a:pt x="4043" y="4043"/>
                  </a:cubicBezTo>
                  <a:cubicBezTo>
                    <a:pt x="6632" y="1454"/>
                    <a:pt x="10143" y="0"/>
                    <a:pt x="13804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85725"/>
              <a:ext cx="2411933" cy="14227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430767" y="2397707"/>
            <a:ext cx="6730146" cy="3730711"/>
            <a:chOff x="0" y="0"/>
            <a:chExt cx="2411933" cy="133700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411933" cy="1337003"/>
            </a:xfrm>
            <a:custGeom>
              <a:avLst/>
              <a:gdLst/>
              <a:ahLst/>
              <a:cxnLst/>
              <a:rect l="l" t="t" r="r" b="b"/>
              <a:pathLst>
                <a:path w="2411933" h="1337003">
                  <a:moveTo>
                    <a:pt x="13804" y="0"/>
                  </a:moveTo>
                  <a:lnTo>
                    <a:pt x="2398129" y="0"/>
                  </a:lnTo>
                  <a:cubicBezTo>
                    <a:pt x="2401790" y="0"/>
                    <a:pt x="2405301" y="1454"/>
                    <a:pt x="2407889" y="4043"/>
                  </a:cubicBezTo>
                  <a:cubicBezTo>
                    <a:pt x="2410478" y="6632"/>
                    <a:pt x="2411933" y="10143"/>
                    <a:pt x="2411933" y="13804"/>
                  </a:cubicBezTo>
                  <a:lnTo>
                    <a:pt x="2411933" y="1323199"/>
                  </a:lnTo>
                  <a:cubicBezTo>
                    <a:pt x="2411933" y="1330822"/>
                    <a:pt x="2405752" y="1337003"/>
                    <a:pt x="2398129" y="1337003"/>
                  </a:cubicBezTo>
                  <a:lnTo>
                    <a:pt x="13804" y="1337003"/>
                  </a:lnTo>
                  <a:cubicBezTo>
                    <a:pt x="10143" y="1337003"/>
                    <a:pt x="6632" y="1335548"/>
                    <a:pt x="4043" y="1332960"/>
                  </a:cubicBezTo>
                  <a:cubicBezTo>
                    <a:pt x="1454" y="1330371"/>
                    <a:pt x="0" y="1326860"/>
                    <a:pt x="0" y="1323199"/>
                  </a:cubicBezTo>
                  <a:lnTo>
                    <a:pt x="0" y="13804"/>
                  </a:lnTo>
                  <a:cubicBezTo>
                    <a:pt x="0" y="10143"/>
                    <a:pt x="1454" y="6632"/>
                    <a:pt x="4043" y="4043"/>
                  </a:cubicBezTo>
                  <a:cubicBezTo>
                    <a:pt x="6632" y="1454"/>
                    <a:pt x="10143" y="0"/>
                    <a:pt x="13804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85725"/>
              <a:ext cx="2411933" cy="142272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2685522" y="2736729"/>
            <a:ext cx="2432277" cy="2432267"/>
            <a:chOff x="0" y="0"/>
            <a:chExt cx="6350000" cy="634997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t="-15306" b="-1530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4829574" y="6887863"/>
            <a:ext cx="1974426" cy="1974418"/>
            <a:chOff x="0" y="0"/>
            <a:chExt cx="6350000" cy="634997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t="-16666" b="-1666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2685522" y="6887863"/>
            <a:ext cx="1974426" cy="1974418"/>
            <a:chOff x="0" y="0"/>
            <a:chExt cx="6350000" cy="634997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t="-25472" b="-2547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539646" y="6887863"/>
            <a:ext cx="1974426" cy="1974418"/>
            <a:chOff x="0" y="0"/>
            <a:chExt cx="6350000" cy="634997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t="-16666" b="-1666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855193" y="5288850"/>
            <a:ext cx="2438400" cy="570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Miss Moore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25027" y="9074386"/>
            <a:ext cx="6345804" cy="41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Mrs Pearson    Miss Holland    Mrs Khoury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622" y="153243"/>
            <a:ext cx="7406757" cy="9875676"/>
          </a:xfrm>
          <a:custGeom>
            <a:avLst/>
            <a:gdLst/>
            <a:ahLst/>
            <a:cxnLst/>
            <a:rect l="l" t="t" r="r" b="b"/>
            <a:pathLst>
              <a:path w="7406757" h="9875676">
                <a:moveTo>
                  <a:pt x="0" y="0"/>
                </a:moveTo>
                <a:lnTo>
                  <a:pt x="7406756" y="0"/>
                </a:lnTo>
                <a:lnTo>
                  <a:pt x="7406756" y="9875676"/>
                </a:lnTo>
                <a:lnTo>
                  <a:pt x="0" y="98756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3243" y="262934"/>
            <a:ext cx="7406757" cy="9958665"/>
          </a:xfrm>
          <a:custGeom>
            <a:avLst/>
            <a:gdLst/>
            <a:ahLst/>
            <a:cxnLst/>
            <a:rect l="l" t="t" r="r" b="b"/>
            <a:pathLst>
              <a:path w="7406757" h="9958665">
                <a:moveTo>
                  <a:pt x="0" y="0"/>
                </a:moveTo>
                <a:lnTo>
                  <a:pt x="7406757" y="0"/>
                </a:lnTo>
                <a:lnTo>
                  <a:pt x="7406757" y="9958664"/>
                </a:lnTo>
                <a:lnTo>
                  <a:pt x="0" y="99586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288205" y="1874127"/>
            <a:ext cx="7118552" cy="1117072"/>
            <a:chOff x="0" y="0"/>
            <a:chExt cx="2551128" cy="4003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551128" cy="400333"/>
            </a:xfrm>
            <a:custGeom>
              <a:avLst/>
              <a:gdLst/>
              <a:ahLst/>
              <a:cxnLst/>
              <a:rect l="l" t="t" r="r" b="b"/>
              <a:pathLst>
                <a:path w="2551128" h="400333">
                  <a:moveTo>
                    <a:pt x="13051" y="0"/>
                  </a:moveTo>
                  <a:lnTo>
                    <a:pt x="2538077" y="0"/>
                  </a:lnTo>
                  <a:cubicBezTo>
                    <a:pt x="2545285" y="0"/>
                    <a:pt x="2551128" y="5843"/>
                    <a:pt x="2551128" y="13051"/>
                  </a:cubicBezTo>
                  <a:lnTo>
                    <a:pt x="2551128" y="387283"/>
                  </a:lnTo>
                  <a:cubicBezTo>
                    <a:pt x="2551128" y="390744"/>
                    <a:pt x="2549753" y="394063"/>
                    <a:pt x="2547306" y="396511"/>
                  </a:cubicBezTo>
                  <a:cubicBezTo>
                    <a:pt x="2544858" y="398958"/>
                    <a:pt x="2541539" y="400333"/>
                    <a:pt x="2538077" y="400333"/>
                  </a:cubicBezTo>
                  <a:lnTo>
                    <a:pt x="13051" y="400333"/>
                  </a:lnTo>
                  <a:cubicBezTo>
                    <a:pt x="9590" y="400333"/>
                    <a:pt x="6270" y="398958"/>
                    <a:pt x="3823" y="396511"/>
                  </a:cubicBezTo>
                  <a:cubicBezTo>
                    <a:pt x="1375" y="394063"/>
                    <a:pt x="0" y="390744"/>
                    <a:pt x="0" y="387283"/>
                  </a:cubicBezTo>
                  <a:lnTo>
                    <a:pt x="0" y="13051"/>
                  </a:lnTo>
                  <a:cubicBezTo>
                    <a:pt x="0" y="9590"/>
                    <a:pt x="1375" y="6270"/>
                    <a:pt x="3823" y="3823"/>
                  </a:cubicBezTo>
                  <a:cubicBezTo>
                    <a:pt x="6270" y="1375"/>
                    <a:pt x="9590" y="0"/>
                    <a:pt x="13051" y="0"/>
                  </a:cubicBezTo>
                  <a:close/>
                </a:path>
              </a:pathLst>
            </a:custGeom>
            <a:solidFill>
              <a:srgbClr val="8CC53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85725"/>
              <a:ext cx="2551128" cy="4860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617965" y="2062335"/>
            <a:ext cx="6324069" cy="740657"/>
          </a:xfrm>
          <a:custGeom>
            <a:avLst/>
            <a:gdLst/>
            <a:ahLst/>
            <a:cxnLst/>
            <a:rect l="l" t="t" r="r" b="b"/>
            <a:pathLst>
              <a:path w="6324069" h="740657">
                <a:moveTo>
                  <a:pt x="0" y="0"/>
                </a:moveTo>
                <a:lnTo>
                  <a:pt x="6324070" y="0"/>
                </a:lnTo>
                <a:lnTo>
                  <a:pt x="6324070" y="740657"/>
                </a:lnTo>
                <a:lnTo>
                  <a:pt x="0" y="7406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C5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21381" y="822701"/>
            <a:ext cx="7802763" cy="3462976"/>
          </a:xfrm>
          <a:custGeom>
            <a:avLst/>
            <a:gdLst/>
            <a:ahLst/>
            <a:cxnLst/>
            <a:rect l="l" t="t" r="r" b="b"/>
            <a:pathLst>
              <a:path w="7802763" h="3462976">
                <a:moveTo>
                  <a:pt x="0" y="0"/>
                </a:moveTo>
                <a:lnTo>
                  <a:pt x="7802762" y="0"/>
                </a:lnTo>
                <a:lnTo>
                  <a:pt x="7802762" y="3462976"/>
                </a:lnTo>
                <a:lnTo>
                  <a:pt x="0" y="34629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76" t="-2603" r="-197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-131881" y="7803950"/>
            <a:ext cx="9244224" cy="1970773"/>
          </a:xfrm>
          <a:custGeom>
            <a:avLst/>
            <a:gdLst/>
            <a:ahLst/>
            <a:cxnLst/>
            <a:rect l="l" t="t" r="r" b="b"/>
            <a:pathLst>
              <a:path w="9244224" h="1970773">
                <a:moveTo>
                  <a:pt x="0" y="0"/>
                </a:moveTo>
                <a:lnTo>
                  <a:pt x="9244224" y="0"/>
                </a:lnTo>
                <a:lnTo>
                  <a:pt x="9244224" y="1970773"/>
                </a:lnTo>
                <a:lnTo>
                  <a:pt x="0" y="197077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453" t="-28394" r="-21740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-55441" y="4285677"/>
            <a:ext cx="7670882" cy="2626277"/>
            <a:chOff x="0" y="0"/>
            <a:chExt cx="2749071" cy="94119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749071" cy="941198"/>
            </a:xfrm>
            <a:custGeom>
              <a:avLst/>
              <a:gdLst/>
              <a:ahLst/>
              <a:cxnLst/>
              <a:rect l="l" t="t" r="r" b="b"/>
              <a:pathLst>
                <a:path w="2749071" h="941198">
                  <a:moveTo>
                    <a:pt x="12111" y="0"/>
                  </a:moveTo>
                  <a:lnTo>
                    <a:pt x="2736960" y="0"/>
                  </a:lnTo>
                  <a:cubicBezTo>
                    <a:pt x="2743648" y="0"/>
                    <a:pt x="2749071" y="5422"/>
                    <a:pt x="2749071" y="12111"/>
                  </a:cubicBezTo>
                  <a:lnTo>
                    <a:pt x="2749071" y="929087"/>
                  </a:lnTo>
                  <a:cubicBezTo>
                    <a:pt x="2749071" y="932299"/>
                    <a:pt x="2747795" y="935380"/>
                    <a:pt x="2745524" y="937651"/>
                  </a:cubicBezTo>
                  <a:cubicBezTo>
                    <a:pt x="2743252" y="939922"/>
                    <a:pt x="2740172" y="941198"/>
                    <a:pt x="2736960" y="941198"/>
                  </a:cubicBezTo>
                  <a:lnTo>
                    <a:pt x="12111" y="941198"/>
                  </a:lnTo>
                  <a:cubicBezTo>
                    <a:pt x="8899" y="941198"/>
                    <a:pt x="5819" y="939922"/>
                    <a:pt x="3547" y="937651"/>
                  </a:cubicBezTo>
                  <a:cubicBezTo>
                    <a:pt x="1276" y="935380"/>
                    <a:pt x="0" y="932299"/>
                    <a:pt x="0" y="929087"/>
                  </a:cubicBezTo>
                  <a:lnTo>
                    <a:pt x="0" y="12111"/>
                  </a:lnTo>
                  <a:cubicBezTo>
                    <a:pt x="0" y="8899"/>
                    <a:pt x="1276" y="5819"/>
                    <a:pt x="3547" y="3547"/>
                  </a:cubicBezTo>
                  <a:cubicBezTo>
                    <a:pt x="5819" y="1276"/>
                    <a:pt x="8899" y="0"/>
                    <a:pt x="12111" y="0"/>
                  </a:cubicBezTo>
                  <a:close/>
                </a:path>
              </a:pathLst>
            </a:custGeom>
            <a:solidFill>
              <a:srgbClr val="FFE478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85725"/>
              <a:ext cx="2749071" cy="102692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24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-131881" y="6911954"/>
            <a:ext cx="7956006" cy="891996"/>
          </a:xfrm>
          <a:custGeom>
            <a:avLst/>
            <a:gdLst/>
            <a:ahLst/>
            <a:cxnLst/>
            <a:rect l="l" t="t" r="r" b="b"/>
            <a:pathLst>
              <a:path w="7956006" h="891996">
                <a:moveTo>
                  <a:pt x="0" y="0"/>
                </a:moveTo>
                <a:lnTo>
                  <a:pt x="7956006" y="0"/>
                </a:lnTo>
                <a:lnTo>
                  <a:pt x="7956006" y="891996"/>
                </a:lnTo>
                <a:lnTo>
                  <a:pt x="0" y="89199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1957" b="-728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153243" y="4769144"/>
            <a:ext cx="1561062" cy="1561056"/>
            <a:chOff x="0" y="0"/>
            <a:chExt cx="6350000" cy="634997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t="-15306" b="-1530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10"/>
          <p:cNvGrpSpPr>
            <a:grpSpLocks noChangeAspect="1"/>
          </p:cNvGrpSpPr>
          <p:nvPr/>
        </p:nvGrpSpPr>
        <p:grpSpPr>
          <a:xfrm>
            <a:off x="1914138" y="4769144"/>
            <a:ext cx="1561062" cy="1561056"/>
            <a:chOff x="0" y="0"/>
            <a:chExt cx="6350000" cy="634997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t="-16666" b="-1666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3846122" y="4769144"/>
            <a:ext cx="1561062" cy="1561056"/>
            <a:chOff x="0" y="0"/>
            <a:chExt cx="6350000" cy="634997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7"/>
              <a:stretch>
                <a:fillRect t="-25472" b="-2547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5725558" y="4769144"/>
            <a:ext cx="1681198" cy="1681192"/>
            <a:chOff x="0" y="0"/>
            <a:chExt cx="6350000" cy="63499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8"/>
              <a:stretch>
                <a:fillRect t="-16666" b="-1666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4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270495"/>
            <a:ext cx="7560000" cy="10151011"/>
          </a:xfrm>
          <a:custGeom>
            <a:avLst/>
            <a:gdLst/>
            <a:ahLst/>
            <a:cxnLst/>
            <a:rect l="l" t="t" r="r" b="b"/>
            <a:pathLst>
              <a:path w="7560000" h="10151011">
                <a:moveTo>
                  <a:pt x="0" y="0"/>
                </a:moveTo>
                <a:lnTo>
                  <a:pt x="7560000" y="0"/>
                </a:lnTo>
                <a:lnTo>
                  <a:pt x="7560000" y="10151010"/>
                </a:lnTo>
                <a:lnTo>
                  <a:pt x="0" y="101510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40" t="-1715" b="-903"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35</Words>
  <Application>Microsoft Office PowerPoint</Application>
  <PresentationFormat>Custom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Century Gothic Paneuropean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Transition Book</dc:title>
  <dc:creator>Miss N Moore</dc:creator>
  <cp:lastModifiedBy>Miss N Moore</cp:lastModifiedBy>
  <cp:revision>2</cp:revision>
  <cp:lastPrinted>2026-04-28T07:36:19Z</cp:lastPrinted>
  <dcterms:created xsi:type="dcterms:W3CDTF">2006-08-16T00:00:00Z</dcterms:created>
  <dcterms:modified xsi:type="dcterms:W3CDTF">2026-04-28T07:36:40Z</dcterms:modified>
  <dc:identifier>DAHHxMtwIlQ</dc:identifier>
</cp:coreProperties>
</file>